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279" autoAdjust="0"/>
  </p:normalViewPr>
  <p:slideViewPr>
    <p:cSldViewPr snapToGrid="0">
      <p:cViewPr varScale="1">
        <p:scale>
          <a:sx n="83" d="100"/>
          <a:sy n="83" d="100"/>
        </p:scale>
        <p:origin x="9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16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81.jpg" descr="DSC_0606.JPG">
            <a:extLst>
              <a:ext uri="{FF2B5EF4-FFF2-40B4-BE49-F238E27FC236}">
                <a16:creationId xmlns:a16="http://schemas.microsoft.com/office/drawing/2014/main" id="{E946021E-2148-4120-BD75-5358F8D349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7559" t="1152" r="4706" b="5843"/>
          <a:stretch/>
        </p:blipFill>
        <p:spPr>
          <a:xfrm>
            <a:off x="3947563" y="0"/>
            <a:ext cx="4296874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82.jpg" descr="DSC_0235.JPG">
            <a:extLst>
              <a:ext uri="{FF2B5EF4-FFF2-40B4-BE49-F238E27FC236}">
                <a16:creationId xmlns:a16="http://schemas.microsoft.com/office/drawing/2014/main" id="{C8D773E1-1652-4778-A864-B6131DD3C2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6226" t="1688" r="6867" b="4979"/>
          <a:stretch/>
        </p:blipFill>
        <p:spPr>
          <a:xfrm>
            <a:off x="3975352" y="0"/>
            <a:ext cx="4241297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05558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8976</TotalTime>
  <Words>19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40</cp:revision>
  <dcterms:created xsi:type="dcterms:W3CDTF">2017-08-14T18:59:52Z</dcterms:created>
  <dcterms:modified xsi:type="dcterms:W3CDTF">2018-05-08T16:12:14Z</dcterms:modified>
</cp:coreProperties>
</file>