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331" r:id="rId5"/>
    <p:sldId id="266" r:id="rId6"/>
    <p:sldId id="268" r:id="rId7"/>
    <p:sldId id="269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4279" autoAdjust="0"/>
  </p:normalViewPr>
  <p:slideViewPr>
    <p:cSldViewPr snapToGrid="0">
      <p:cViewPr varScale="1">
        <p:scale>
          <a:sx n="85" d="100"/>
          <a:sy n="85" d="100"/>
        </p:scale>
        <p:origin x="7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15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74.jpg" descr="DSC_0618.JPG">
            <a:extLst>
              <a:ext uri="{FF2B5EF4-FFF2-40B4-BE49-F238E27FC236}">
                <a16:creationId xmlns:a16="http://schemas.microsoft.com/office/drawing/2014/main" id="{EA5ACFEB-BE2A-4F8C-8910-BF2D79A733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311" t="1317" r="4458" b="6008"/>
          <a:stretch/>
        </p:blipFill>
        <p:spPr>
          <a:xfrm>
            <a:off x="3927751" y="0"/>
            <a:ext cx="4336498" cy="685800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75.jpg" descr="DSC_0616.JPG">
            <a:extLst>
              <a:ext uri="{FF2B5EF4-FFF2-40B4-BE49-F238E27FC236}">
                <a16:creationId xmlns:a16="http://schemas.microsoft.com/office/drawing/2014/main" id="{6DEDC7D7-ABBB-436A-A0D8-2484E836CA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242" t="1519" r="5089" b="5147"/>
          <a:stretch/>
        </p:blipFill>
        <p:spPr>
          <a:xfrm>
            <a:off x="3956749" y="0"/>
            <a:ext cx="4278502" cy="685800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age76.jpg" descr="DSC_0614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315" r="5525" b="6748"/>
          <a:stretch/>
        </p:blipFill>
        <p:spPr>
          <a:xfrm>
            <a:off x="3967300" y="0"/>
            <a:ext cx="4257401" cy="685800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45325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77.jpg" descr="DSC_0612.JPG">
            <a:extLst>
              <a:ext uri="{FF2B5EF4-FFF2-40B4-BE49-F238E27FC236}">
                <a16:creationId xmlns:a16="http://schemas.microsoft.com/office/drawing/2014/main" id="{4E4F27B8-1992-4CFD-9153-DA37F308B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20000" contrast="-25000"/>
                    </a14:imgEffect>
                  </a14:imgLayer>
                </a14:imgProps>
              </a:ext>
            </a:extLst>
          </a:blip>
          <a:srcRect l="7496" t="1182" r="5089" b="5992"/>
          <a:stretch/>
        </p:blipFill>
        <p:spPr>
          <a:xfrm>
            <a:off x="3951315" y="0"/>
            <a:ext cx="4289370" cy="685800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416442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78.jpg" descr="DSC_0234.JPG">
            <a:extLst>
              <a:ext uri="{FF2B5EF4-FFF2-40B4-BE49-F238E27FC236}">
                <a16:creationId xmlns:a16="http://schemas.microsoft.com/office/drawing/2014/main" id="{FAC142ED-CEC9-41C3-94F2-A7869E9F00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l="4956" t="1182" r="5851" b="4642"/>
          <a:stretch/>
        </p:blipFill>
        <p:spPr>
          <a:xfrm>
            <a:off x="3939047" y="0"/>
            <a:ext cx="4313906" cy="685800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7081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79.jpg" descr="DSC_0610.JPG">
            <a:extLst>
              <a:ext uri="{FF2B5EF4-FFF2-40B4-BE49-F238E27FC236}">
                <a16:creationId xmlns:a16="http://schemas.microsoft.com/office/drawing/2014/main" id="{55D695DB-FD99-48EB-9748-F1CA938348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20000" contrast="-25000"/>
                    </a14:imgEffect>
                  </a14:imgLayer>
                </a14:imgProps>
              </a:ext>
            </a:extLst>
          </a:blip>
          <a:srcRect l="6479" t="1182" r="5089" b="5654"/>
          <a:stretch/>
        </p:blipFill>
        <p:spPr>
          <a:xfrm>
            <a:off x="3934239" y="0"/>
            <a:ext cx="4323523" cy="685800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096756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80.jpg" descr="DSC_0608.JPG">
            <a:extLst>
              <a:ext uri="{FF2B5EF4-FFF2-40B4-BE49-F238E27FC236}">
                <a16:creationId xmlns:a16="http://schemas.microsoft.com/office/drawing/2014/main" id="{D9E39926-3CAC-4BD8-8CEC-01BC4CA435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  <a14:imgEffect>
                      <a14:brightnessContrast bright="20000" contrast="-25000"/>
                    </a14:imgEffect>
                  </a14:imgLayer>
                </a14:imgProps>
              </a:ext>
            </a:extLst>
          </a:blip>
          <a:srcRect l="7751" t="1182" r="4834" b="5654"/>
          <a:stretch/>
        </p:blipFill>
        <p:spPr>
          <a:xfrm>
            <a:off x="3959088" y="0"/>
            <a:ext cx="4273824" cy="685800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37622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8962</TotalTime>
  <Words>19</Words>
  <Application>Microsoft Office PowerPoint</Application>
  <PresentationFormat>Widescreen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39</cp:revision>
  <dcterms:created xsi:type="dcterms:W3CDTF">2017-08-14T18:59:52Z</dcterms:created>
  <dcterms:modified xsi:type="dcterms:W3CDTF">2018-05-08T15:57:53Z</dcterms:modified>
</cp:coreProperties>
</file>