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2" r:id="rId4"/>
    <p:sldId id="265" r:id="rId5"/>
    <p:sldId id="266" r:id="rId6"/>
    <p:sldId id="268" r:id="rId7"/>
    <p:sldId id="269" r:id="rId8"/>
    <p:sldId id="271" r:id="rId9"/>
    <p:sldId id="270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94279" autoAdjust="0"/>
  </p:normalViewPr>
  <p:slideViewPr>
    <p:cSldViewPr snapToGrid="0">
      <p:cViewPr varScale="1">
        <p:scale>
          <a:sx n="79" d="100"/>
          <a:sy n="79" d="100"/>
        </p:scale>
        <p:origin x="86" y="2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D6110-AD1C-432A-9C26-3B420EA26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B9A30-973E-482C-A508-EF2D9496F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1D569-24A9-4325-8C7D-D3F190D2B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9D418-3FC9-472D-867C-F3F85B2B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5A24A-0D50-47A6-8D91-6BC5435DA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2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2D5E5-3AB6-4EB0-A985-98CD37D7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8F7E4-B972-4AF1-8287-8EE6FD049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C9252-A150-4840-A144-C89DAF2E1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F8019-AD8D-423E-831A-EFAB51EF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7AADC-0167-4670-A08C-BC95273E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7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78488-BA55-43A6-B34C-E1286C7D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7F987-0993-4415-B968-AD836C810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C3F80-6ACB-4E99-A96C-748F30092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3261D-6D6F-48EB-92C4-67D4E197A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96610-A9E8-4AA9-942B-8F529AF9F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9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F81CB-A981-4FAB-8924-C8B5577FD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45B72-FB79-4A26-B785-E6F121C241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6EF76-CF69-45D5-9EA9-4F8092934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B4C5B-C682-4C45-9FC9-BE4D8E18B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2E01C-A0AE-49BF-9F1E-FEE40C7D6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7F5F8-805B-43A9-8963-8D29C40E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6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F8E21-3D68-41FA-B9AA-F38409626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6CEC0-7048-4BB5-8B31-26DC2F201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E206F-0AF3-4034-BD9A-DD095E9DA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62B85A-24E9-4B4F-8A27-054CC53044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30ED27-0E7B-4C08-B771-1F45C1E6FD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495E15-F527-4EB4-BBBA-6A664FB0F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03D213-C35E-4BCC-BE14-3C57F9061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2E3D2C-1EFC-4DD4-AAE6-689188CD5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26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3D1F4-0739-4486-811E-2F50A171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AEA252-8BFA-4BD7-8F38-E69A1499F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E6EFD-884F-404A-9392-FB0EAAD8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413278-3A15-4724-9585-239FAE117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8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1A5F3C-80DF-4550-AF75-225771FF0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4E1CA-E495-4FB7-9CDA-CEFC926A5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BBCAC-8E14-4C96-9770-BB84D7026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58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07D3D-7C63-4E8A-8CAD-B9E76F140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28D5B-6B6F-48A4-BA89-DF23EDAE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19896-3B6F-42DC-BA4A-AAD2BC0F5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7178C-45CE-4983-8818-2BD1E9F15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99A92-CF92-4F97-BB35-8897EDA7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34B25-7E61-4D8B-A6FF-C731D9C2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6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53D37-F9E2-48C5-A513-6797815E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B87CA4-A247-44CD-B4A3-D1B9DEED32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9C46D-7E56-43F3-AB15-9BAB28D1D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F798E-E7D2-4ADA-A398-CFEA3A7C0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180FA-4C80-475A-ABAC-083C7814B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D74E0-E293-4DD3-9639-8E53BD412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6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15DD8-F80A-42A1-9AD0-3F688F1FF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5DA72-40DC-4E3E-982D-03BBB7312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A5C49-5EB2-46D3-8A0D-FF529615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90C4B-BF2C-41D2-9EDF-3F3809AC7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71324-6F2A-4638-968A-FDEE509F3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9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EE63E9-19A8-4EE6-AE1B-53571537E2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730D18-CF49-45A0-8DBF-37041C926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78711-77BE-4431-B617-9E89780D0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9EED5-6801-47A8-B5BE-7F57353F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AFBF3-5422-4CCA-A21F-C800F789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07AE17-6670-422C-ADC9-7F7912150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A62DE-2E67-40E0-9163-65ED08F78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FE5A3-03A0-4E82-AFE7-99527DD10F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F9D74-FE7B-4265-823A-A4F9431E108E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DAC6A-6057-49F7-B200-545C82B792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C0DF6-00A2-4A6E-B585-C11D42E6D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F4628-C25F-45FA-A353-CA10205D6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2A74E9-AF5D-468D-8B87-10A21632BE49}"/>
              </a:ext>
            </a:extLst>
          </p:cNvPr>
          <p:cNvSpPr>
            <a:spLocks noChangeAspect="1"/>
          </p:cNvSpPr>
          <p:nvPr/>
        </p:nvSpPr>
        <p:spPr>
          <a:xfrm>
            <a:off x="3937002" y="0"/>
            <a:ext cx="4317997" cy="6858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7FA61B-797D-4AC3-8104-9D733CF31523}"/>
              </a:ext>
            </a:extLst>
          </p:cNvPr>
          <p:cNvSpPr txBox="1"/>
          <p:nvPr/>
        </p:nvSpPr>
        <p:spPr>
          <a:xfrm>
            <a:off x="4155311" y="370390"/>
            <a:ext cx="3808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Gospel of Mark:</a:t>
            </a:r>
            <a:endParaRPr lang="en-US" altLang="en-US" sz="1100" dirty="0"/>
          </a:p>
          <a:p>
            <a:pPr algn="ctr"/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altLang="en-US" sz="3200" dirty="0" err="1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NeverEnding</a:t>
            </a:r>
            <a:r>
              <a:rPr lang="en-US" altLang="en-US" sz="3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Story Chapter 14</a:t>
            </a:r>
            <a:endParaRPr lang="en-US" altLang="en-US" sz="800" dirty="0"/>
          </a:p>
        </p:txBody>
      </p:sp>
      <p:pic>
        <p:nvPicPr>
          <p:cNvPr id="2049" name="image1.jpg" descr="DSC_0154.JPG">
            <a:extLst>
              <a:ext uri="{FF2B5EF4-FFF2-40B4-BE49-F238E27FC236}">
                <a16:creationId xmlns:a16="http://schemas.microsoft.com/office/drawing/2014/main" id="{99A29DA4-FC4F-4384-8B11-3DFBAD282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 t="10301" r="4643" b="11584"/>
          <a:stretch>
            <a:fillRect/>
          </a:stretch>
        </p:blipFill>
        <p:spPr bwMode="auto">
          <a:xfrm>
            <a:off x="4997450" y="1940050"/>
            <a:ext cx="21971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05045B-AB52-4CC9-BF1F-FE8B4D4ED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087" y="5257562"/>
            <a:ext cx="4531826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ELCA Book of Faith Initiative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National Youth Gathering 2015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595959"/>
                </a:solidFill>
                <a:latin typeface="Harlow Solid Italic" panose="04030604020F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images by Janelle Thompson amadcatstudio@me.com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345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65.jpg" descr="DSC_0590.JPG">
            <a:extLst>
              <a:ext uri="{FF2B5EF4-FFF2-40B4-BE49-F238E27FC236}">
                <a16:creationId xmlns:a16="http://schemas.microsoft.com/office/drawing/2014/main" id="{A50F14B3-516D-42AC-BB47-783EC0C47F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20000"/>
                    </a14:imgEffect>
                  </a14:imgLayer>
                </a14:imgProps>
              </a:ext>
            </a:extLst>
          </a:blip>
          <a:srcRect l="7475" t="993" r="4538" b="5532"/>
          <a:stretch/>
        </p:blipFill>
        <p:spPr>
          <a:xfrm>
            <a:off x="3952225" y="0"/>
            <a:ext cx="4287551" cy="6858000"/>
          </a:xfrm>
          <a:prstGeom prst="rect">
            <a:avLst/>
          </a:prstGeom>
          <a:ln w="12700">
            <a:solidFill>
              <a:schemeClr val="bg2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411351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66.jpg" descr="DSC_0592.JPG">
            <a:extLst>
              <a:ext uri="{FF2B5EF4-FFF2-40B4-BE49-F238E27FC236}">
                <a16:creationId xmlns:a16="http://schemas.microsoft.com/office/drawing/2014/main" id="{1E1318C4-CC8B-45F8-B985-6A8FB0551C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25000"/>
                    </a14:imgEffect>
                  </a14:imgLayer>
                </a14:imgProps>
              </a:ext>
            </a:extLst>
          </a:blip>
          <a:srcRect l="7474" t="709" r="4752" b="5674"/>
          <a:stretch/>
        </p:blipFill>
        <p:spPr>
          <a:xfrm>
            <a:off x="3960668" y="0"/>
            <a:ext cx="4270664" cy="6858000"/>
          </a:xfrm>
          <a:prstGeom prst="rect">
            <a:avLst/>
          </a:prstGeom>
          <a:ln w="12700">
            <a:solidFill>
              <a:schemeClr val="bg2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3505558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67.jpg" descr="DSC_0594.JPG">
            <a:extLst>
              <a:ext uri="{FF2B5EF4-FFF2-40B4-BE49-F238E27FC236}">
                <a16:creationId xmlns:a16="http://schemas.microsoft.com/office/drawing/2014/main" id="{F0007A3D-8360-4365-811A-71C053EB2E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0"/>
                    </a14:imgEffect>
                    <a14:imgEffect>
                      <a14:brightnessContrast bright="35000" contrast="-25000"/>
                    </a14:imgEffect>
                  </a14:imgLayer>
                </a14:imgProps>
              </a:ext>
            </a:extLst>
          </a:blip>
          <a:srcRect l="7688" t="1277" r="4325" b="5106"/>
          <a:stretch/>
        </p:blipFill>
        <p:spPr>
          <a:xfrm>
            <a:off x="3955474" y="0"/>
            <a:ext cx="4281053" cy="6858000"/>
          </a:xfrm>
          <a:prstGeom prst="rect">
            <a:avLst/>
          </a:prstGeom>
          <a:ln w="12700">
            <a:solidFill>
              <a:schemeClr val="bg2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2712937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68.jpg" descr="DSC_0596.JPG">
            <a:extLst>
              <a:ext uri="{FF2B5EF4-FFF2-40B4-BE49-F238E27FC236}">
                <a16:creationId xmlns:a16="http://schemas.microsoft.com/office/drawing/2014/main" id="{141978F8-EC83-4B39-B9CC-115DD44883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25000"/>
                    </a14:imgEffect>
                  </a14:imgLayer>
                </a14:imgProps>
              </a:ext>
            </a:extLst>
          </a:blip>
          <a:srcRect l="6620" t="1135" r="4538" b="5816"/>
          <a:stretch/>
        </p:blipFill>
        <p:spPr>
          <a:xfrm>
            <a:off x="3921512" y="0"/>
            <a:ext cx="4348976" cy="6858000"/>
          </a:xfrm>
          <a:prstGeom prst="rect">
            <a:avLst/>
          </a:prstGeom>
          <a:ln w="12700">
            <a:solidFill>
              <a:schemeClr val="bg2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2416442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69.jpg" descr="DSC_0598.JPG">
            <a:extLst>
              <a:ext uri="{FF2B5EF4-FFF2-40B4-BE49-F238E27FC236}">
                <a16:creationId xmlns:a16="http://schemas.microsoft.com/office/drawing/2014/main" id="{1E4CD05A-19CE-4E2D-B1AE-22222DE99B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25000"/>
                    </a14:imgEffect>
                  </a14:imgLayer>
                </a14:imgProps>
              </a:ext>
            </a:extLst>
          </a:blip>
          <a:srcRect l="7689" t="1135" r="5177" b="5531"/>
          <a:stretch/>
        </p:blipFill>
        <p:spPr>
          <a:xfrm>
            <a:off x="3969812" y="0"/>
            <a:ext cx="4252376" cy="6858000"/>
          </a:xfrm>
          <a:prstGeom prst="rect">
            <a:avLst/>
          </a:prstGeom>
          <a:ln w="12700">
            <a:solidFill>
              <a:schemeClr val="bg2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3570811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70.jpg" descr="DSC_0600.JPG">
            <a:extLst>
              <a:ext uri="{FF2B5EF4-FFF2-40B4-BE49-F238E27FC236}">
                <a16:creationId xmlns:a16="http://schemas.microsoft.com/office/drawing/2014/main" id="{D889A3CA-0EDC-48BD-9C09-3C6D552841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25000"/>
                    </a14:imgEffect>
                  </a14:imgLayer>
                </a14:imgProps>
              </a:ext>
            </a:extLst>
          </a:blip>
          <a:srcRect l="7902" t="993" r="5391" b="4824"/>
          <a:stretch/>
        </p:blipFill>
        <p:spPr>
          <a:xfrm>
            <a:off x="3999353" y="0"/>
            <a:ext cx="4193295" cy="6858000"/>
          </a:xfrm>
          <a:prstGeom prst="rect">
            <a:avLst/>
          </a:prstGeom>
          <a:ln w="12700">
            <a:solidFill>
              <a:schemeClr val="bg2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3096756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71.jpg" descr="DSC_0602.JPG">
            <a:extLst>
              <a:ext uri="{FF2B5EF4-FFF2-40B4-BE49-F238E27FC236}">
                <a16:creationId xmlns:a16="http://schemas.microsoft.com/office/drawing/2014/main" id="{59D4FABA-C64F-4766-877A-11EEF0924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25000"/>
                    </a14:imgEffect>
                  </a14:imgLayer>
                </a14:imgProps>
              </a:ext>
            </a:extLst>
          </a:blip>
          <a:srcRect l="7261" t="709" r="5605" b="5532"/>
          <a:stretch/>
        </p:blipFill>
        <p:spPr>
          <a:xfrm>
            <a:off x="3979461" y="0"/>
            <a:ext cx="4233079" cy="6858000"/>
          </a:xfrm>
          <a:prstGeom prst="rect">
            <a:avLst/>
          </a:prstGeom>
          <a:ln w="12700">
            <a:solidFill>
              <a:schemeClr val="bg2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3537622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72.jpg" descr="DSC_0604.JPG">
            <a:extLst>
              <a:ext uri="{FF2B5EF4-FFF2-40B4-BE49-F238E27FC236}">
                <a16:creationId xmlns:a16="http://schemas.microsoft.com/office/drawing/2014/main" id="{C79AF72E-97A9-4DC6-8C0A-E8BEF9EC00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25000"/>
                    </a14:imgEffect>
                  </a14:imgLayer>
                </a14:imgProps>
              </a:ext>
            </a:extLst>
          </a:blip>
          <a:srcRect l="8970" t="993" r="4964" b="5532"/>
          <a:stretch/>
        </p:blipFill>
        <p:spPr>
          <a:xfrm>
            <a:off x="3999055" y="0"/>
            <a:ext cx="4193891" cy="6858000"/>
          </a:xfrm>
          <a:prstGeom prst="rect">
            <a:avLst/>
          </a:prstGeom>
          <a:ln w="12700">
            <a:solidFill>
              <a:schemeClr val="bg2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1639285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73.jpg" descr="DSC_0620.JPG">
            <a:extLst>
              <a:ext uri="{FF2B5EF4-FFF2-40B4-BE49-F238E27FC236}">
                <a16:creationId xmlns:a16="http://schemas.microsoft.com/office/drawing/2014/main" id="{12DFC931-31A8-40F3-9E8E-4FAB9D748B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35000" contrast="-25000"/>
                    </a14:imgEffect>
                  </a14:imgLayer>
                </a14:imgProps>
              </a:ext>
            </a:extLst>
          </a:blip>
          <a:srcRect l="6621" t="1277" r="5178" b="5532"/>
          <a:stretch/>
        </p:blipFill>
        <p:spPr>
          <a:xfrm>
            <a:off x="3940480" y="0"/>
            <a:ext cx="4311041" cy="6858000"/>
          </a:xfrm>
          <a:prstGeom prst="rect">
            <a:avLst/>
          </a:prstGeom>
          <a:ln w="12700">
            <a:solidFill>
              <a:schemeClr val="bg2">
                <a:lumMod val="75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434929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8935</TotalTime>
  <Words>19</Words>
  <Application>Microsoft Office PowerPoint</Application>
  <PresentationFormat>Widescreen</PresentationFormat>
  <Paragraphs>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Harlow Solid Italic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Breen Sipes</dc:creator>
  <cp:lastModifiedBy>Breen Sipes</cp:lastModifiedBy>
  <cp:revision>36</cp:revision>
  <dcterms:created xsi:type="dcterms:W3CDTF">2017-08-14T18:59:52Z</dcterms:created>
  <dcterms:modified xsi:type="dcterms:W3CDTF">2018-04-24T20:48:12Z</dcterms:modified>
</cp:coreProperties>
</file>