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26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94279" autoAdjust="0"/>
  </p:normalViewPr>
  <p:slideViewPr>
    <p:cSldViewPr snapToGrid="0">
      <p:cViewPr varScale="1">
        <p:scale>
          <a:sx n="79" d="100"/>
          <a:sy n="79" d="100"/>
        </p:scale>
        <p:origin x="86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13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62.jpg" descr="DSC_0584.JPG">
            <a:extLst>
              <a:ext uri="{FF2B5EF4-FFF2-40B4-BE49-F238E27FC236}">
                <a16:creationId xmlns:a16="http://schemas.microsoft.com/office/drawing/2014/main" id="{6ABAFD86-C18F-47A7-8893-50B94D92C8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0000"/>
                    </a14:imgEffect>
                  </a14:imgLayer>
                </a14:imgProps>
              </a:ext>
            </a:extLst>
          </a:blip>
          <a:srcRect l="8494" t="2051" r="4838" b="5257"/>
          <a:stretch/>
        </p:blipFill>
        <p:spPr>
          <a:xfrm>
            <a:off x="3966511" y="0"/>
            <a:ext cx="4258978" cy="6858000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63.jpg" descr="DSC_0585.JPG">
            <a:extLst>
              <a:ext uri="{FF2B5EF4-FFF2-40B4-BE49-F238E27FC236}">
                <a16:creationId xmlns:a16="http://schemas.microsoft.com/office/drawing/2014/main" id="{A91F654E-7A35-4204-B9B9-9C56AC9284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0000"/>
                    </a14:imgEffect>
                  </a14:imgLayer>
                </a14:imgProps>
              </a:ext>
            </a:extLst>
          </a:blip>
          <a:srcRect l="7902" t="993" r="5178" b="4681"/>
          <a:stretch/>
        </p:blipFill>
        <p:spPr>
          <a:xfrm>
            <a:off x="3997349" y="0"/>
            <a:ext cx="4197303" cy="685800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0555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64.jpg" descr="DSC_0588.JPG">
            <a:extLst>
              <a:ext uri="{FF2B5EF4-FFF2-40B4-BE49-F238E27FC236}">
                <a16:creationId xmlns:a16="http://schemas.microsoft.com/office/drawing/2014/main" id="{F6F236FB-0858-4F91-809D-A0205AA9CA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0000"/>
                    </a14:imgEffect>
                  </a14:imgLayer>
                </a14:imgProps>
              </a:ext>
            </a:extLst>
          </a:blip>
          <a:srcRect l="6621" t="1278" r="6886" b="5957"/>
          <a:stretch/>
        </p:blipFill>
        <p:spPr>
          <a:xfrm>
            <a:off x="3972537" y="0"/>
            <a:ext cx="4246927" cy="685800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712937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8920</TotalTime>
  <Words>19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33</cp:revision>
  <dcterms:created xsi:type="dcterms:W3CDTF">2017-08-14T18:59:52Z</dcterms:created>
  <dcterms:modified xsi:type="dcterms:W3CDTF">2018-04-24T20:33:45Z</dcterms:modified>
</cp:coreProperties>
</file>