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12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7.jpg" descr="DSC_0223.JPG">
            <a:extLst>
              <a:ext uri="{FF2B5EF4-FFF2-40B4-BE49-F238E27FC236}">
                <a16:creationId xmlns:a16="http://schemas.microsoft.com/office/drawing/2014/main" id="{6AA9C799-F666-4301-B726-B7129E82FB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54000"/>
                    </a14:imgEffect>
                  </a14:imgLayer>
                </a14:imgProps>
              </a:ext>
            </a:extLst>
          </a:blip>
          <a:srcRect l="4699" t="1484" r="6460" b="4823"/>
          <a:stretch/>
        </p:blipFill>
        <p:spPr>
          <a:xfrm>
            <a:off x="3936427" y="0"/>
            <a:ext cx="4319146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8.jpg" descr="DSC_0226.JPG">
            <a:extLst>
              <a:ext uri="{FF2B5EF4-FFF2-40B4-BE49-F238E27FC236}">
                <a16:creationId xmlns:a16="http://schemas.microsoft.com/office/drawing/2014/main" id="{1B1559F1-4598-413D-AEE5-040381F436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6000" contrast="-55000"/>
                    </a14:imgEffect>
                  </a14:imgLayer>
                </a14:imgProps>
              </a:ext>
            </a:extLst>
          </a:blip>
          <a:srcRect l="5980" t="1134" r="5819" b="5674"/>
          <a:stretch/>
        </p:blipFill>
        <p:spPr>
          <a:xfrm>
            <a:off x="3940478" y="0"/>
            <a:ext cx="4311045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9.jpg" descr="DSC_0228.JPG">
            <a:extLst>
              <a:ext uri="{FF2B5EF4-FFF2-40B4-BE49-F238E27FC236}">
                <a16:creationId xmlns:a16="http://schemas.microsoft.com/office/drawing/2014/main" id="{165AE7BF-BE8D-4D38-9CF6-5B1D4DD63E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/>
                    </a14:imgEffect>
                  </a14:imgLayer>
                </a14:imgProps>
              </a:ext>
            </a:extLst>
          </a:blip>
          <a:srcRect l="4271" r="6245" b="5674"/>
          <a:stretch/>
        </p:blipFill>
        <p:spPr>
          <a:xfrm>
            <a:off x="3935472" y="0"/>
            <a:ext cx="4321056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2937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0.jpg" descr="DSC_0229.JPG">
            <a:extLst>
              <a:ext uri="{FF2B5EF4-FFF2-40B4-BE49-F238E27FC236}">
                <a16:creationId xmlns:a16="http://schemas.microsoft.com/office/drawing/2014/main" id="{5C83EE9A-794B-43AC-B625-F7A9716D18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/>
                    </a14:imgEffect>
                  </a14:imgLayer>
                </a14:imgProps>
              </a:ext>
            </a:extLst>
          </a:blip>
          <a:srcRect l="4486" r="5819" b="4681"/>
          <a:stretch/>
        </p:blipFill>
        <p:spPr>
          <a:xfrm>
            <a:off x="3952875" y="0"/>
            <a:ext cx="4286251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8736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1.jpg" descr="DSC_0232.JPG">
            <a:extLst>
              <a:ext uri="{FF2B5EF4-FFF2-40B4-BE49-F238E27FC236}">
                <a16:creationId xmlns:a16="http://schemas.microsoft.com/office/drawing/2014/main" id="{F44B90DD-7E3B-4F5A-BF88-26F69737D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/>
                    </a14:imgEffect>
                  </a14:imgLayer>
                </a14:imgProps>
              </a:ext>
            </a:extLst>
          </a:blip>
          <a:srcRect l="4271" t="993" r="7313" b="4965"/>
          <a:stretch/>
        </p:blipFill>
        <p:spPr>
          <a:xfrm>
            <a:off x="3954815" y="0"/>
            <a:ext cx="4282371" cy="68580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109934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8914</TotalTime>
  <Words>19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32</cp:revision>
  <dcterms:created xsi:type="dcterms:W3CDTF">2017-08-14T18:59:52Z</dcterms:created>
  <dcterms:modified xsi:type="dcterms:W3CDTF">2018-04-18T13:34:04Z</dcterms:modified>
</cp:coreProperties>
</file>