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10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3.jpg" descr="DSC_0216.JPG">
            <a:extLst>
              <a:ext uri="{FF2B5EF4-FFF2-40B4-BE49-F238E27FC236}">
                <a16:creationId xmlns:a16="http://schemas.microsoft.com/office/drawing/2014/main" id="{DE2D7251-6761-4870-833D-E70EA9EF10B6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3301" r="5080" b="4397"/>
          <a:stretch/>
        </p:blipFill>
        <p:spPr>
          <a:xfrm>
            <a:off x="3855720" y="0"/>
            <a:ext cx="448056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4.jpg" descr="DSC_0217.JPG">
            <a:extLst>
              <a:ext uri="{FF2B5EF4-FFF2-40B4-BE49-F238E27FC236}">
                <a16:creationId xmlns:a16="http://schemas.microsoft.com/office/drawing/2014/main" id="{D71E78D6-2702-4C6D-BDFC-F80DF8E954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/>
                    </a14:imgEffect>
                  </a14:imgLayer>
                </a14:imgProps>
              </a:ext>
            </a:extLst>
          </a:blip>
          <a:srcRect l="4058" r="4964" b="5107"/>
          <a:stretch/>
        </p:blipFill>
        <p:spPr>
          <a:xfrm>
            <a:off x="3912512" y="0"/>
            <a:ext cx="4366977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392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5.jpg" descr="DSC_0220.JPG">
            <a:extLst>
              <a:ext uri="{FF2B5EF4-FFF2-40B4-BE49-F238E27FC236}">
                <a16:creationId xmlns:a16="http://schemas.microsoft.com/office/drawing/2014/main" id="{E94731AB-D905-4AB0-9454-A987111C30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4485" r="6246" b="4539"/>
          <a:stretch/>
        </p:blipFill>
        <p:spPr>
          <a:xfrm>
            <a:off x="3966250" y="0"/>
            <a:ext cx="42595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56.jpg" descr="DSC_0222.JPG">
            <a:extLst>
              <a:ext uri="{FF2B5EF4-FFF2-40B4-BE49-F238E27FC236}">
                <a16:creationId xmlns:a16="http://schemas.microsoft.com/office/drawing/2014/main" id="{097A93CD-1AEB-481D-9AF4-7E62E6289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5552" r="6033" b="5815"/>
          <a:stretch/>
        </p:blipFill>
        <p:spPr>
          <a:xfrm>
            <a:off x="3958040" y="0"/>
            <a:ext cx="4275921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2937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8902</TotalTime>
  <Words>19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29</cp:revision>
  <dcterms:created xsi:type="dcterms:W3CDTF">2017-08-14T18:59:52Z</dcterms:created>
  <dcterms:modified xsi:type="dcterms:W3CDTF">2018-04-17T20:20:53Z</dcterms:modified>
</cp:coreProperties>
</file>