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5" r:id="rId6"/>
    <p:sldId id="264" r:id="rId7"/>
    <p:sldId id="263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9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9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0.jpg" descr="DSC_0158.JPG">
            <a:extLst>
              <a:ext uri="{FF2B5EF4-FFF2-40B4-BE49-F238E27FC236}">
                <a16:creationId xmlns:a16="http://schemas.microsoft.com/office/drawing/2014/main" id="{D04AB3EE-C0B0-493E-9D82-86415C96B4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</a14:imgLayer>
                </a14:imgProps>
              </a:ext>
            </a:extLst>
          </a:blip>
          <a:srcRect l="3734" r="7094" b="4806"/>
          <a:stretch/>
        </p:blipFill>
        <p:spPr>
          <a:xfrm>
            <a:off x="3962649" y="-1"/>
            <a:ext cx="4266702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1.jpg" descr="DSC_0156.JPG">
            <a:extLst>
              <a:ext uri="{FF2B5EF4-FFF2-40B4-BE49-F238E27FC236}">
                <a16:creationId xmlns:a16="http://schemas.microsoft.com/office/drawing/2014/main" id="{42C8FF91-FBC8-4B38-8468-CF13CBD2DD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 l="4772" r="5385" b="5355"/>
          <a:stretch/>
        </p:blipFill>
        <p:spPr>
          <a:xfrm>
            <a:off x="3934566" y="-1"/>
            <a:ext cx="4322868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2.jpg" descr="DSC_0159.JPG">
            <a:extLst>
              <a:ext uri="{FF2B5EF4-FFF2-40B4-BE49-F238E27FC236}">
                <a16:creationId xmlns:a16="http://schemas.microsoft.com/office/drawing/2014/main" id="{D297A6C4-A683-48B3-A4B3-321878381C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35000"/>
                    </a14:imgEffect>
                  </a14:imgLayer>
                </a14:imgProps>
              </a:ext>
            </a:extLst>
          </a:blip>
          <a:srcRect l="4435" t="776" r="5461" b="4186"/>
          <a:stretch/>
        </p:blipFill>
        <p:spPr>
          <a:xfrm>
            <a:off x="3936793" y="0"/>
            <a:ext cx="4318415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3.jpg" descr="DSC_0195.JPG">
            <a:extLst>
              <a:ext uri="{FF2B5EF4-FFF2-40B4-BE49-F238E27FC236}">
                <a16:creationId xmlns:a16="http://schemas.microsoft.com/office/drawing/2014/main" id="{EFB34A1C-86BC-4CD5-9535-0016F1CB9D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</a14:imgLayer>
                </a14:imgProps>
              </a:ext>
            </a:extLst>
          </a:blip>
          <a:srcRect l="3177" t="675" r="5596" b="3291"/>
          <a:stretch/>
        </p:blipFill>
        <p:spPr>
          <a:xfrm>
            <a:off x="3932537" y="0"/>
            <a:ext cx="4326926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293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4.jpg" descr="DSC_0198.JPG">
            <a:extLst>
              <a:ext uri="{FF2B5EF4-FFF2-40B4-BE49-F238E27FC236}">
                <a16:creationId xmlns:a16="http://schemas.microsoft.com/office/drawing/2014/main" id="{C4A4D689-68A2-4E73-BE19-34E443DF0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45000"/>
                    </a14:imgEffect>
                  </a14:imgLayer>
                </a14:imgProps>
              </a:ext>
            </a:extLst>
          </a:blip>
          <a:srcRect l="3938" r="3818" b="4810"/>
          <a:stretch/>
        </p:blipFill>
        <p:spPr>
          <a:xfrm>
            <a:off x="3889038" y="0"/>
            <a:ext cx="4413925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81420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45.jpg" descr="DSC_0200.JPG">
            <a:extLst>
              <a:ext uri="{FF2B5EF4-FFF2-40B4-BE49-F238E27FC236}">
                <a16:creationId xmlns:a16="http://schemas.microsoft.com/office/drawing/2014/main" id="{7DEC382C-63DE-4592-9A75-71063EFEF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</a14:imgLayer>
                </a14:imgProps>
              </a:ext>
            </a:extLst>
          </a:blip>
          <a:srcRect l="3176" t="1519" r="6868" b="3799"/>
          <a:stretch/>
        </p:blipFill>
        <p:spPr>
          <a:xfrm>
            <a:off x="3961096" y="0"/>
            <a:ext cx="4327508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248404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6.jpg" descr="DSC_0201.JPG">
            <a:extLst>
              <a:ext uri="{FF2B5EF4-FFF2-40B4-BE49-F238E27FC236}">
                <a16:creationId xmlns:a16="http://schemas.microsoft.com/office/drawing/2014/main" id="{13F2BDAE-0E75-4342-860A-BF011C38E9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4192" t="676" r="5851" b="4303"/>
          <a:stretch/>
        </p:blipFill>
        <p:spPr>
          <a:xfrm>
            <a:off x="3939933" y="0"/>
            <a:ext cx="4312134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341385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8865</TotalTime>
  <Words>19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21</cp:revision>
  <dcterms:created xsi:type="dcterms:W3CDTF">2017-08-14T18:59:52Z</dcterms:created>
  <dcterms:modified xsi:type="dcterms:W3CDTF">2017-11-15T14:55:53Z</dcterms:modified>
</cp:coreProperties>
</file>