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5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9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8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4.jpg" descr="DSC_0171.JPG">
            <a:extLst>
              <a:ext uri="{FF2B5EF4-FFF2-40B4-BE49-F238E27FC236}">
                <a16:creationId xmlns:a16="http://schemas.microsoft.com/office/drawing/2014/main" id="{C4168A45-FB1F-4DD0-B512-0B652B4EF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4890" t="1198" r="5545" b="3418"/>
          <a:stretch/>
        </p:blipFill>
        <p:spPr>
          <a:xfrm>
            <a:off x="3957484" y="0"/>
            <a:ext cx="4277033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35.jpg" descr="DSC_0170.JPG">
            <a:extLst>
              <a:ext uri="{FF2B5EF4-FFF2-40B4-BE49-F238E27FC236}">
                <a16:creationId xmlns:a16="http://schemas.microsoft.com/office/drawing/2014/main" id="{61E9E826-0F50-444E-8FDD-36E6939241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45000"/>
                    </a14:imgEffect>
                  </a14:imgLayer>
                </a14:imgProps>
              </a:ext>
            </a:extLst>
          </a:blip>
          <a:srcRect l="3939" r="5597" b="4642"/>
          <a:stretch/>
        </p:blipFill>
        <p:spPr>
          <a:xfrm>
            <a:off x="3935427" y="0"/>
            <a:ext cx="4321147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392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6.jpg" descr="DSC_0168.JPG">
            <a:extLst>
              <a:ext uri="{FF2B5EF4-FFF2-40B4-BE49-F238E27FC236}">
                <a16:creationId xmlns:a16="http://schemas.microsoft.com/office/drawing/2014/main" id="{E1077F7D-28E3-4396-97B4-7438092427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40000"/>
                    </a14:imgEffect>
                  </a14:imgLayer>
                </a14:imgProps>
              </a:ext>
            </a:extLst>
          </a:blip>
          <a:srcRect l="5209" t="1351" r="5089" b="3798"/>
          <a:stretch/>
        </p:blipFill>
        <p:spPr>
          <a:xfrm>
            <a:off x="3942198" y="0"/>
            <a:ext cx="4307604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7.jpg" descr="DSC_0165.JPG">
            <a:extLst>
              <a:ext uri="{FF2B5EF4-FFF2-40B4-BE49-F238E27FC236}">
                <a16:creationId xmlns:a16="http://schemas.microsoft.com/office/drawing/2014/main" id="{32B32A87-7C52-4E98-9D03-B710BB2914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40000"/>
                    </a14:imgEffect>
                  </a14:imgLayer>
                </a14:imgProps>
              </a:ext>
            </a:extLst>
          </a:blip>
          <a:srcRect l="4702" t="1518" r="5597" b="4810"/>
          <a:stretch/>
        </p:blipFill>
        <p:spPr>
          <a:xfrm>
            <a:off x="3915033" y="0"/>
            <a:ext cx="4361935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293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8.jpg" descr="DSC_0164.JPG">
            <a:extLst>
              <a:ext uri="{FF2B5EF4-FFF2-40B4-BE49-F238E27FC236}">
                <a16:creationId xmlns:a16="http://schemas.microsoft.com/office/drawing/2014/main" id="{00354E0B-BF1C-4E93-A8E1-910928E4C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55000"/>
                    </a14:imgEffect>
                  </a14:imgLayer>
                </a14:imgProps>
              </a:ext>
            </a:extLst>
          </a:blip>
          <a:srcRect l="4193" r="4327" b="5148"/>
          <a:stretch/>
        </p:blipFill>
        <p:spPr>
          <a:xfrm>
            <a:off x="3899487" y="0"/>
            <a:ext cx="4393026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81420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9.jpg" descr="DSC_0162.JPG">
            <a:extLst>
              <a:ext uri="{FF2B5EF4-FFF2-40B4-BE49-F238E27FC236}">
                <a16:creationId xmlns:a16="http://schemas.microsoft.com/office/drawing/2014/main" id="{3747C6A8-5FE7-457F-84FC-A622108B8F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45000"/>
                    </a14:imgEffect>
                  </a14:imgLayer>
                </a14:imgProps>
              </a:ext>
            </a:extLst>
          </a:blip>
          <a:srcRect l="5210" t="675" r="5343" b="4979"/>
          <a:stretch/>
        </p:blipFill>
        <p:spPr>
          <a:xfrm>
            <a:off x="3936772" y="0"/>
            <a:ext cx="4318456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248404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8852</TotalTime>
  <Words>19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19</cp:revision>
  <dcterms:created xsi:type="dcterms:W3CDTF">2017-08-14T18:59:52Z</dcterms:created>
  <dcterms:modified xsi:type="dcterms:W3CDTF">2017-10-26T01:49:42Z</dcterms:modified>
</cp:coreProperties>
</file>