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9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7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31.jpg" descr="DSC_0177.JPG">
            <a:extLst>
              <a:ext uri="{FF2B5EF4-FFF2-40B4-BE49-F238E27FC236}">
                <a16:creationId xmlns:a16="http://schemas.microsoft.com/office/drawing/2014/main" id="{5EC6ED28-CA3C-4CC3-BECD-74419A7F9F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148" r="5029" b="4273"/>
          <a:stretch/>
        </p:blipFill>
        <p:spPr>
          <a:xfrm>
            <a:off x="3958998" y="0"/>
            <a:ext cx="4274004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2.jpg" descr="DSC_0176.JPG">
            <a:extLst>
              <a:ext uri="{FF2B5EF4-FFF2-40B4-BE49-F238E27FC236}">
                <a16:creationId xmlns:a16="http://schemas.microsoft.com/office/drawing/2014/main" id="{F5F026F8-A21B-4BFF-B558-F21A960247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5000"/>
                    </a14:imgEffect>
                  </a14:imgLayer>
                </a14:imgProps>
              </a:ext>
            </a:extLst>
          </a:blip>
          <a:srcRect l="3456" t="1531" r="5714" b="3606"/>
          <a:stretch/>
        </p:blipFill>
        <p:spPr>
          <a:xfrm>
            <a:off x="3915345" y="0"/>
            <a:ext cx="4361310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33.jpg" descr="DSC_0174.JPG">
            <a:extLst>
              <a:ext uri="{FF2B5EF4-FFF2-40B4-BE49-F238E27FC236}">
                <a16:creationId xmlns:a16="http://schemas.microsoft.com/office/drawing/2014/main" id="{A7CFB5FF-BB70-4AAF-AAE8-5A9EEBFB0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5000"/>
                    </a14:imgEffect>
                  </a14:imgLayer>
                </a14:imgProps>
              </a:ext>
            </a:extLst>
          </a:blip>
          <a:srcRect l="4193" r="5342" b="4979"/>
          <a:stretch/>
        </p:blipFill>
        <p:spPr>
          <a:xfrm>
            <a:off x="3927751" y="0"/>
            <a:ext cx="4336499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8838</TotalTime>
  <Words>19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16</cp:revision>
  <dcterms:created xsi:type="dcterms:W3CDTF">2017-08-14T18:59:52Z</dcterms:created>
  <dcterms:modified xsi:type="dcterms:W3CDTF">2017-10-25T14:22:51Z</dcterms:modified>
</cp:coreProperties>
</file>