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5" r:id="rId6"/>
    <p:sldId id="264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9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7.jpg" descr="DSC_0204.JPG">
            <a:extLst>
              <a:ext uri="{FF2B5EF4-FFF2-40B4-BE49-F238E27FC236}">
                <a16:creationId xmlns:a16="http://schemas.microsoft.com/office/drawing/2014/main" id="{F431C7E5-A325-47FC-B295-5EDB7C998E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50000"/>
                    </a14:imgEffect>
                  </a14:imgLayer>
                </a14:imgProps>
              </a:ext>
            </a:extLst>
          </a:blip>
          <a:srcRect l="3968" t="1707" r="5927" b="3100"/>
          <a:stretch/>
        </p:blipFill>
        <p:spPr>
          <a:xfrm>
            <a:off x="3940310" y="0"/>
            <a:ext cx="4311381" cy="6858000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014F24-D72C-4A6E-B7B8-3F838F4057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5095" r="5179" b="3966"/>
          <a:stretch/>
        </p:blipFill>
        <p:spPr>
          <a:xfrm>
            <a:off x="3968694" y="-1"/>
            <a:ext cx="4254613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5392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4F34B8-BFA5-4EE2-8A3B-779E49B6F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337" y="0"/>
            <a:ext cx="4317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0.jpg" descr="DSC_0210.JPG">
            <a:extLst>
              <a:ext uri="{FF2B5EF4-FFF2-40B4-BE49-F238E27FC236}">
                <a16:creationId xmlns:a16="http://schemas.microsoft.com/office/drawing/2014/main" id="{921015FA-FEAF-4B64-95B7-E9846FAC09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</a14:imgLayer>
                </a14:imgProps>
              </a:ext>
            </a:extLst>
          </a:blip>
          <a:srcRect l="3431" r="5343" b="4304"/>
          <a:stretch/>
        </p:blipFill>
        <p:spPr>
          <a:xfrm>
            <a:off x="3924905" y="0"/>
            <a:ext cx="4342191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71293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1.jpg" descr="DSC_0212.JPG">
            <a:extLst>
              <a:ext uri="{FF2B5EF4-FFF2-40B4-BE49-F238E27FC236}">
                <a16:creationId xmlns:a16="http://schemas.microsoft.com/office/drawing/2014/main" id="{74D47607-6E75-4DB2-B9B6-44CFA70396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25000" contrast="-25000"/>
                    </a14:imgEffect>
                  </a14:imgLayer>
                </a14:imgProps>
              </a:ext>
            </a:extLst>
          </a:blip>
          <a:srcRect l="5017" r="4645" b="4445"/>
          <a:stretch/>
        </p:blipFill>
        <p:spPr>
          <a:xfrm>
            <a:off x="3942906" y="0"/>
            <a:ext cx="4306188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81420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FAD903-1F24-4429-BF46-838B09E503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316" r="5179" b="4810"/>
          <a:stretch/>
        </p:blipFill>
        <p:spPr>
          <a:xfrm>
            <a:off x="3970115" y="0"/>
            <a:ext cx="4377448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48404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8883</TotalTime>
  <Words>19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27</cp:revision>
  <dcterms:created xsi:type="dcterms:W3CDTF">2017-08-14T18:59:52Z</dcterms:created>
  <dcterms:modified xsi:type="dcterms:W3CDTF">2018-01-21T16:31:16Z</dcterms:modified>
</cp:coreProperties>
</file>