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9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5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3.jpg" descr="DSC_0194.JPG">
            <a:extLst>
              <a:ext uri="{FF2B5EF4-FFF2-40B4-BE49-F238E27FC236}">
                <a16:creationId xmlns:a16="http://schemas.microsoft.com/office/drawing/2014/main" id="{02B5710C-1E23-4266-A1AA-DD57AC229B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2" r="5093" b="4992"/>
          <a:stretch/>
        </p:blipFill>
        <p:spPr bwMode="auto">
          <a:xfrm>
            <a:off x="3921963" y="0"/>
            <a:ext cx="4348075" cy="6858000"/>
          </a:xfrm>
          <a:prstGeom prst="rect">
            <a:avLst/>
          </a:prstGeom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4.jpg" descr="DSC_0192.JPG">
            <a:extLst>
              <a:ext uri="{FF2B5EF4-FFF2-40B4-BE49-F238E27FC236}">
                <a16:creationId xmlns:a16="http://schemas.microsoft.com/office/drawing/2014/main" id="{019ED67A-6161-4D85-B3F0-E7B3058A0B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8" r="5324" b="4069"/>
          <a:stretch/>
        </p:blipFill>
        <p:spPr bwMode="auto">
          <a:xfrm>
            <a:off x="3952875" y="0"/>
            <a:ext cx="4286250" cy="6858000"/>
          </a:xfrm>
          <a:prstGeom prst="rect">
            <a:avLst/>
          </a:prstGeom>
          <a:ln w="19050">
            <a:solidFill>
              <a:sysClr val="window" lastClr="FFFFFF">
                <a:lumMod val="65000"/>
              </a:sys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8810</TotalTime>
  <Words>19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11</cp:revision>
  <dcterms:created xsi:type="dcterms:W3CDTF">2017-08-14T18:59:52Z</dcterms:created>
  <dcterms:modified xsi:type="dcterms:W3CDTF">2017-10-11T18:49:55Z</dcterms:modified>
</cp:coreProperties>
</file>