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3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4.jpg" descr="DSC_0128.JPG">
            <a:extLst>
              <a:ext uri="{FF2B5EF4-FFF2-40B4-BE49-F238E27FC236}">
                <a16:creationId xmlns:a16="http://schemas.microsoft.com/office/drawing/2014/main" id="{C162DEC0-B3F5-4796-9828-B3411505D8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24" t="1537" r="5555" b="3761"/>
          <a:stretch/>
        </p:blipFill>
        <p:spPr bwMode="auto">
          <a:xfrm>
            <a:off x="3952830" y="0"/>
            <a:ext cx="4286340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E2B1B2-B781-4867-9788-2D234484C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8035" y="0"/>
            <a:ext cx="4315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DF0C47-8E3A-4757-A364-A0264557E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4543" y="0"/>
            <a:ext cx="4322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1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7.jpg" descr="DSC_0121.JPG">
            <a:extLst>
              <a:ext uri="{FF2B5EF4-FFF2-40B4-BE49-F238E27FC236}">
                <a16:creationId xmlns:a16="http://schemas.microsoft.com/office/drawing/2014/main" id="{C73F2CAA-750C-4D50-89DD-9B6F1390BAB2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1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0" t="1691" r="5787" b="3762"/>
          <a:stretch/>
        </p:blipFill>
        <p:spPr bwMode="auto">
          <a:xfrm>
            <a:off x="3937591" y="0"/>
            <a:ext cx="4316818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038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F0EED0-3492-4CCB-9A47-79BEF550F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6133" y="0"/>
            <a:ext cx="4399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37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8792</TotalTime>
  <Words>19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8</cp:revision>
  <dcterms:created xsi:type="dcterms:W3CDTF">2017-08-14T18:59:52Z</dcterms:created>
  <dcterms:modified xsi:type="dcterms:W3CDTF">2017-09-18T19:51:14Z</dcterms:modified>
</cp:coreProperties>
</file>