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7" autoAdjust="0"/>
    <p:restoredTop sz="94660"/>
  </p:normalViewPr>
  <p:slideViewPr>
    <p:cSldViewPr snapToGrid="0">
      <p:cViewPr varScale="1">
        <p:scale>
          <a:sx n="83" d="100"/>
          <a:sy n="83" d="100"/>
        </p:scale>
        <p:origin x="90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D6110-AD1C-432A-9C26-3B420EA263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6B9A30-973E-482C-A508-EF2D9496FD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1D569-24A9-4325-8C7D-D3F190D2B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9D418-3FC9-472D-867C-F3F85B2BF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E5A24A-0D50-47A6-8D91-6BC5435DA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522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2D5E5-3AB6-4EB0-A985-98CD37D7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8F7E4-B972-4AF1-8287-8EE6FD049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C9252-A150-4840-A144-C89DAF2E1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F8019-AD8D-423E-831A-EFAB51EFF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C7AADC-0167-4670-A08C-BC95273E8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379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78488-BA55-43A6-B34C-E1286C7D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7F987-0993-4415-B968-AD836C810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C3F80-6ACB-4E99-A96C-748F30092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3261D-6D6F-48EB-92C4-67D4E197A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996610-A9E8-4AA9-942B-8F529AF9F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995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F81CB-A981-4FAB-8924-C8B5577FD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45B72-FB79-4A26-B785-E6F121C241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76EF76-CF69-45D5-9EA9-4F8092934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B4C5B-C682-4C45-9FC9-BE4D8E18B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92E01C-A0AE-49BF-9F1E-FEE40C7D6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97F5F8-805B-43A9-8963-8D29C40E5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863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F8E21-3D68-41FA-B9AA-F38409626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96CEC0-7048-4BB5-8B31-26DC2F201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6E206F-0AF3-4034-BD9A-DD095E9DA5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62B85A-24E9-4B4F-8A27-054CC53044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30ED27-0E7B-4C08-B771-1F45C1E6FD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495E15-F527-4EB4-BBBA-6A664FB0F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03D213-C35E-4BCC-BE14-3C57F9061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2E3D2C-1EFC-4DD4-AAE6-689188CD5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526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3D1F4-0739-4486-811E-2F50A1710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AEA252-8BFA-4BD7-8F38-E69A1499F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DE6EFD-884F-404A-9392-FB0EAAD83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413278-3A15-4724-9585-239FAE117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38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1A5F3C-80DF-4550-AF75-225771FF0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A4E1CA-E495-4FB7-9CDA-CEFC926A5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BBCAC-8E14-4C96-9770-BB84D7026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558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07D3D-7C63-4E8A-8CAD-B9E76F140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28D5B-6B6F-48A4-BA89-DF23EDAE5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19896-3B6F-42DC-BA4A-AAD2BC0F5E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B7178C-45CE-4983-8818-2BD1E9F15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399A92-CF92-4F97-BB35-8897EDA70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634B25-7E61-4D8B-A6FF-C731D9C2B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862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53D37-F9E2-48C5-A513-6797815EF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B87CA4-A247-44CD-B4A3-D1B9DEED32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F9C46D-7E56-43F3-AB15-9BAB28D1D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2F798E-E7D2-4ADA-A398-CFEA3A7C0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180FA-4C80-475A-ABAC-083C7814B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8D74E0-E293-4DD3-9639-8E53BD412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61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15DD8-F80A-42A1-9AD0-3F688F1FF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75DA72-40DC-4E3E-982D-03BBB73128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A5C49-5EB2-46D3-8A0D-FF5296150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90C4B-BF2C-41D2-9EDF-3F3809AC7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B71324-6F2A-4638-968A-FDEE509F3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293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EE63E9-19A8-4EE6-AE1B-53571537E2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730D18-CF49-45A0-8DBF-37041C9264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478711-77BE-4431-B617-9E89780D0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9EED5-6801-47A8-B5BE-7F57353F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AFBF3-5422-4CCA-A21F-C800F7893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69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07AE17-6670-422C-ADC9-7F7912150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A62DE-2E67-40E0-9163-65ED08F78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FE5A3-03A0-4E82-AFE7-99527DD10F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F9D74-FE7B-4265-823A-A4F9431E108E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DAC6A-6057-49F7-B200-545C82B792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C0DF6-00A2-4A6E-B585-C11D42E6DB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2A74E9-AF5D-468D-8B87-10A21632BE49}"/>
              </a:ext>
            </a:extLst>
          </p:cNvPr>
          <p:cNvSpPr>
            <a:spLocks noChangeAspect="1"/>
          </p:cNvSpPr>
          <p:nvPr/>
        </p:nvSpPr>
        <p:spPr>
          <a:xfrm>
            <a:off x="3937002" y="0"/>
            <a:ext cx="4317997" cy="6858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7FA61B-797D-4AC3-8104-9D733CF31523}"/>
              </a:ext>
            </a:extLst>
          </p:cNvPr>
          <p:cNvSpPr txBox="1"/>
          <p:nvPr/>
        </p:nvSpPr>
        <p:spPr>
          <a:xfrm>
            <a:off x="4155311" y="370390"/>
            <a:ext cx="38080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The Gospel of Mark:</a:t>
            </a:r>
            <a:endParaRPr lang="en-US" altLang="en-US" sz="1100" dirty="0"/>
          </a:p>
          <a:p>
            <a:pPr algn="ctr"/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altLang="en-US" sz="3200" dirty="0" err="1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NeverEnding</a:t>
            </a:r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Story Chapter 2</a:t>
            </a:r>
            <a:endParaRPr lang="en-US" altLang="en-US" sz="800" dirty="0"/>
          </a:p>
        </p:txBody>
      </p:sp>
      <p:pic>
        <p:nvPicPr>
          <p:cNvPr id="2049" name="image1.jpg" descr="DSC_0154.JPG">
            <a:extLst>
              <a:ext uri="{FF2B5EF4-FFF2-40B4-BE49-F238E27FC236}">
                <a16:creationId xmlns:a16="http://schemas.microsoft.com/office/drawing/2014/main" id="{99A29DA4-FC4F-4384-8B11-3DFBAD282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9" t="10301" r="4643" b="11584"/>
          <a:stretch>
            <a:fillRect/>
          </a:stretch>
        </p:blipFill>
        <p:spPr bwMode="auto">
          <a:xfrm>
            <a:off x="4997450" y="1940050"/>
            <a:ext cx="21971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F05045B-AB52-4CC9-BF1F-FE8B4D4ED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0087" y="5257562"/>
            <a:ext cx="4531826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ELCA Book of Faith Initiative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National Youth Gathering 2015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images by Janelle Thompson amadcatstudio@me.com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345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11.jpg" descr="DSC_0134.JPG">
            <a:extLst>
              <a:ext uri="{FF2B5EF4-FFF2-40B4-BE49-F238E27FC236}">
                <a16:creationId xmlns:a16="http://schemas.microsoft.com/office/drawing/2014/main" id="{892D9A70-00FF-4E4E-9838-595796EDFD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5000" contrast="-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35" t="923" r="6019" b="1916"/>
          <a:stretch/>
        </p:blipFill>
        <p:spPr bwMode="auto">
          <a:xfrm>
            <a:off x="3985429" y="0"/>
            <a:ext cx="4221143" cy="6858000"/>
          </a:xfrm>
          <a:prstGeom prst="rect">
            <a:avLst/>
          </a:prstGeom>
          <a:ln w="28575">
            <a:solidFill>
              <a:schemeClr val="bg1">
                <a:lumMod val="6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69621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12.jpg" descr="DSC_0132.JPG">
            <a:extLst>
              <a:ext uri="{FF2B5EF4-FFF2-40B4-BE49-F238E27FC236}">
                <a16:creationId xmlns:a16="http://schemas.microsoft.com/office/drawing/2014/main" id="{1981AA4F-8867-4A5A-A347-14DC7CE6D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5000" contrast="-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30" r="6018" b="2265"/>
          <a:stretch/>
        </p:blipFill>
        <p:spPr bwMode="auto">
          <a:xfrm>
            <a:off x="3980333" y="0"/>
            <a:ext cx="4231334" cy="6858000"/>
          </a:xfrm>
          <a:prstGeom prst="rect">
            <a:avLst/>
          </a:prstGeom>
          <a:ln w="28575" cap="flat" cmpd="sng" algn="ctr">
            <a:solidFill>
              <a:sysClr val="window" lastClr="FFFFFF">
                <a:lumMod val="65000"/>
              </a:sysClr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11256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13.jpg" descr="DSC_0130.JPG">
            <a:extLst>
              <a:ext uri="{FF2B5EF4-FFF2-40B4-BE49-F238E27FC236}">
                <a16:creationId xmlns:a16="http://schemas.microsoft.com/office/drawing/2014/main" id="{A7A746AB-9224-4BC1-B27A-DD25DB8108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61" t="2614" r="5787" b="3761"/>
          <a:stretch/>
        </p:blipFill>
        <p:spPr bwMode="auto">
          <a:xfrm>
            <a:off x="3985399" y="0"/>
            <a:ext cx="4221202" cy="6858000"/>
          </a:xfrm>
          <a:prstGeom prst="rect">
            <a:avLst/>
          </a:prstGeom>
          <a:ln w="28575">
            <a:solidFill>
              <a:schemeClr val="bg1">
                <a:lumMod val="6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82111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14.jpg" descr="DSC_0128.JPG">
            <a:extLst>
              <a:ext uri="{FF2B5EF4-FFF2-40B4-BE49-F238E27FC236}">
                <a16:creationId xmlns:a16="http://schemas.microsoft.com/office/drawing/2014/main" id="{C162DEC0-B3F5-4796-9828-B3411505D8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5000" contrast="-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24" t="1537" r="5555" b="3761"/>
          <a:stretch/>
        </p:blipFill>
        <p:spPr bwMode="auto">
          <a:xfrm>
            <a:off x="3952830" y="0"/>
            <a:ext cx="4286340" cy="6858000"/>
          </a:xfrm>
          <a:prstGeom prst="rect">
            <a:avLst/>
          </a:prstGeom>
          <a:ln w="28575">
            <a:solidFill>
              <a:schemeClr val="bg1">
                <a:lumMod val="6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13517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8775</TotalTime>
  <Words>19</Words>
  <Application>Microsoft Office PowerPoint</Application>
  <PresentationFormat>Widescreen</PresentationFormat>
  <Paragraphs>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Harlow Solid Italic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Breen Sipes</dc:creator>
  <cp:lastModifiedBy>Breen Sipes</cp:lastModifiedBy>
  <cp:revision>5</cp:revision>
  <dcterms:created xsi:type="dcterms:W3CDTF">2017-08-14T18:59:52Z</dcterms:created>
  <dcterms:modified xsi:type="dcterms:W3CDTF">2017-09-07T20:04:08Z</dcterms:modified>
</cp:coreProperties>
</file>