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1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40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jpg" descr="DSC_0154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5018" t="1112" r="4644" b="4444"/>
          <a:stretch/>
        </p:blipFill>
        <p:spPr>
          <a:xfrm>
            <a:off x="3886201" y="0"/>
            <a:ext cx="4419601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2.jpg" descr="DSC_0152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5018" r="6141" b="5555"/>
          <a:stretch/>
        </p:blipFill>
        <p:spPr>
          <a:xfrm>
            <a:off x="3924301" y="0"/>
            <a:ext cx="4271433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1125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3.jpg" descr="DSC_0149.JPG"/>
          <p:cNvPicPr/>
          <p:nvPr/>
        </p:nvPicPr>
        <p:blipFill rotWithShape="1">
          <a:blip r:embed="rId2">
            <a:extLst/>
          </a:blip>
          <a:srcRect l="5018" r="6318" b="5555"/>
          <a:stretch/>
        </p:blipFill>
        <p:spPr>
          <a:xfrm>
            <a:off x="4000501" y="0"/>
            <a:ext cx="4191001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82111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4.jpg" descr="DSC_0148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5019" r="6317" b="5555"/>
          <a:stretch/>
        </p:blipFill>
        <p:spPr>
          <a:xfrm>
            <a:off x="3962402" y="0"/>
            <a:ext cx="4267199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5.jpg" descr="DSC_0145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5025" t="1121" r="4622" b="4449"/>
          <a:stretch/>
        </p:blipFill>
        <p:spPr>
          <a:xfrm>
            <a:off x="3886200" y="2"/>
            <a:ext cx="4419600" cy="685799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40649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6.jpg" descr="DSC_0143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6693" t="658" r="6317" b="5555"/>
          <a:stretch/>
        </p:blipFill>
        <p:spPr>
          <a:xfrm>
            <a:off x="4003184" y="0"/>
            <a:ext cx="4185632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78538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7.jpg" descr="DSC_0142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5018" r="6318" b="5555"/>
          <a:stretch/>
        </p:blipFill>
        <p:spPr>
          <a:xfrm>
            <a:off x="3957916" y="0"/>
            <a:ext cx="4276168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5174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8.jpg" descr="DSC_0140.JPG"/>
          <p:cNvPicPr>
            <a:picLocks noChangeAspect="1"/>
          </p:cNvPicPr>
          <p:nvPr/>
        </p:nvPicPr>
        <p:blipFill rotWithShape="1">
          <a:blip r:embed="rId2">
            <a:extLst/>
          </a:blip>
          <a:srcRect l="5018" r="4644" b="5555"/>
          <a:stretch/>
        </p:blipFill>
        <p:spPr>
          <a:xfrm>
            <a:off x="3917578" y="0"/>
            <a:ext cx="4356847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8048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9.jpg" descr="DSC_0138.JPG"/>
          <p:cNvPicPr>
            <a:picLocks noChangeAspect="1"/>
          </p:cNvPicPr>
          <p:nvPr/>
        </p:nvPicPr>
        <p:blipFill rotWithShape="1">
          <a:blip r:embed="rId2">
            <a:extLst/>
          </a:blip>
          <a:srcRect l="5018" t="1111" r="6937" b="5556"/>
          <a:stretch/>
        </p:blipFill>
        <p:spPr>
          <a:xfrm>
            <a:off x="3947583" y="0"/>
            <a:ext cx="4296834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1465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10.jpg" descr="DSC_0136.JPG"/>
          <p:cNvPicPr>
            <a:picLocks noChangeAspect="1"/>
          </p:cNvPicPr>
          <p:nvPr/>
        </p:nvPicPr>
        <p:blipFill rotWithShape="1">
          <a:blip r:embed="rId2">
            <a:extLst/>
          </a:blip>
          <a:srcRect l="5018" t="1112" r="6318" b="4444"/>
          <a:stretch/>
        </p:blipFill>
        <p:spPr>
          <a:xfrm>
            <a:off x="3957916" y="0"/>
            <a:ext cx="4276168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08605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8766</TotalTime>
  <Words>19</Words>
  <Application>Microsoft Office PowerPoint</Application>
  <PresentationFormat>Widescreen</PresentationFormat>
  <Paragraphs>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5</cp:revision>
  <dcterms:created xsi:type="dcterms:W3CDTF">2017-08-14T18:59:52Z</dcterms:created>
  <dcterms:modified xsi:type="dcterms:W3CDTF">2017-09-07T20:04:03Z</dcterms:modified>
</cp:coreProperties>
</file>